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73"/>
    </p:embeddedFont>
    <p:embeddedFont>
      <p:font typeface="Arial Black" panose="020B0A04020102020204" pitchFamily="34" charset="0"/>
      <p:bold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libri (MS)" panose="020B0600000101010101" charset="0"/>
      <p:regular r:id="rId79"/>
    </p:embeddedFont>
    <p:embeddedFont>
      <p:font typeface="IBM Plex Sans" panose="020B0503050203000203" pitchFamily="34" charset="0"/>
      <p:regular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67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sv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838200"/>
            <a:ext cx="11277599" cy="586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61"/>
              </a:lnSpc>
            </a:pPr>
            <a:r>
              <a:rPr lang="en-US" sz="3204" spc="1111" dirty="0" err="1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AI코딩</a:t>
            </a:r>
            <a:r>
              <a:rPr lang="en-US" sz="3204" spc="1111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, </a:t>
            </a:r>
            <a:r>
              <a:rPr lang="en-US" sz="3204" spc="1111" dirty="0" err="1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데이터베이스연동</a:t>
            </a:r>
            <a:r>
              <a:rPr lang="en-US" sz="3204" spc="1111" dirty="0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, </a:t>
            </a:r>
            <a:r>
              <a:rPr lang="en-US" sz="3204" spc="1111" dirty="0" err="1">
                <a:solidFill>
                  <a:srgbClr val="4472C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Montserrat"/>
                <a:sym typeface="Montserrat"/>
              </a:rPr>
              <a:t>서버업로드</a:t>
            </a:r>
            <a:endParaRPr lang="en-US" sz="3204" spc="1111" dirty="0">
              <a:solidFill>
                <a:srgbClr val="4472C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Montserrat"/>
              <a:sym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4800" y="1767006"/>
            <a:ext cx="106680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7200" dirty="0" err="1">
                <a:latin typeface="Arial Black" panose="020B0A04020102020204" pitchFamily="34" charset="0"/>
              </a:rPr>
              <a:t>cursorAI</a:t>
            </a:r>
            <a:r>
              <a:rPr lang="en-US" altLang="ko-KR" sz="7200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altLang="ko-KR" sz="7200" dirty="0">
                <a:latin typeface="Arial Black" panose="020B0A04020102020204" pitchFamily="34" charset="0"/>
              </a:rPr>
              <a:t>Firebase Studio </a:t>
            </a:r>
            <a:r>
              <a:rPr lang="en-US" altLang="ko-KR" sz="7200" dirty="0" err="1">
                <a:latin typeface="Arial Black" panose="020B0A04020102020204" pitchFamily="34" charset="0"/>
              </a:rPr>
              <a:t>github</a:t>
            </a:r>
            <a:endParaRPr lang="en-US" sz="7200" spc="3341" dirty="0">
              <a:solidFill>
                <a:srgbClr val="000000"/>
              </a:solidFill>
              <a:latin typeface="Arial Black" panose="020B0A04020102020204" pitchFamily="3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3548"/>
            <a:ext cx="12192000" cy="6470904"/>
          </a:xfrm>
          <a:custGeom>
            <a:avLst/>
            <a:gdLst/>
            <a:ahLst/>
            <a:cxnLst/>
            <a:rect l="l" t="t" r="r" b="b"/>
            <a:pathLst>
              <a:path w="12192000" h="6470904">
                <a:moveTo>
                  <a:pt x="0" y="0"/>
                </a:moveTo>
                <a:lnTo>
                  <a:pt x="12192000" y="0"/>
                </a:lnTo>
                <a:lnTo>
                  <a:pt x="12192000" y="6470904"/>
                </a:lnTo>
                <a:lnTo>
                  <a:pt x="0" y="647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41832"/>
            <a:ext cx="12192000" cy="4974336"/>
          </a:xfrm>
          <a:custGeom>
            <a:avLst/>
            <a:gdLst/>
            <a:ahLst/>
            <a:cxnLst/>
            <a:rect l="l" t="t" r="r" b="b"/>
            <a:pathLst>
              <a:path w="12192000" h="4974336">
                <a:moveTo>
                  <a:pt x="0" y="0"/>
                </a:moveTo>
                <a:lnTo>
                  <a:pt x="12192000" y="0"/>
                </a:lnTo>
                <a:lnTo>
                  <a:pt x="12192000" y="4974336"/>
                </a:lnTo>
                <a:lnTo>
                  <a:pt x="0" y="497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10412"/>
            <a:ext cx="12192000" cy="4837176"/>
          </a:xfrm>
          <a:custGeom>
            <a:avLst/>
            <a:gdLst/>
            <a:ahLst/>
            <a:cxnLst/>
            <a:rect l="l" t="t" r="r" b="b"/>
            <a:pathLst>
              <a:path w="12192000" h="4837176">
                <a:moveTo>
                  <a:pt x="0" y="0"/>
                </a:moveTo>
                <a:lnTo>
                  <a:pt x="12192000" y="0"/>
                </a:lnTo>
                <a:lnTo>
                  <a:pt x="12192000" y="4837176"/>
                </a:lnTo>
                <a:lnTo>
                  <a:pt x="0" y="483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20" y="0"/>
            <a:ext cx="11490960" cy="6858000"/>
          </a:xfrm>
          <a:custGeom>
            <a:avLst/>
            <a:gdLst/>
            <a:ahLst/>
            <a:cxnLst/>
            <a:rect l="l" t="t" r="r" b="b"/>
            <a:pathLst>
              <a:path w="11490960" h="6858000">
                <a:moveTo>
                  <a:pt x="0" y="0"/>
                </a:moveTo>
                <a:lnTo>
                  <a:pt x="11490960" y="0"/>
                </a:lnTo>
                <a:lnTo>
                  <a:pt x="114909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1842516"/>
            <a:ext cx="8662416" cy="3172968"/>
          </a:xfrm>
          <a:custGeom>
            <a:avLst/>
            <a:gdLst/>
            <a:ahLst/>
            <a:cxnLst/>
            <a:rect l="l" t="t" r="r" b="b"/>
            <a:pathLst>
              <a:path w="8662416" h="3172968">
                <a:moveTo>
                  <a:pt x="0" y="0"/>
                </a:moveTo>
                <a:lnTo>
                  <a:pt x="8662416" y="0"/>
                </a:lnTo>
                <a:lnTo>
                  <a:pt x="8662416" y="3172968"/>
                </a:lnTo>
                <a:lnTo>
                  <a:pt x="0" y="317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4192" y="0"/>
            <a:ext cx="10643616" cy="6858000"/>
          </a:xfrm>
          <a:custGeom>
            <a:avLst/>
            <a:gdLst/>
            <a:ahLst/>
            <a:cxnLst/>
            <a:rect l="l" t="t" r="r" b="b"/>
            <a:pathLst>
              <a:path w="10643616" h="6858000">
                <a:moveTo>
                  <a:pt x="0" y="0"/>
                </a:moveTo>
                <a:lnTo>
                  <a:pt x="10643616" y="0"/>
                </a:lnTo>
                <a:lnTo>
                  <a:pt x="106436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1316" y="0"/>
            <a:ext cx="4849368" cy="6858000"/>
          </a:xfrm>
          <a:custGeom>
            <a:avLst/>
            <a:gdLst/>
            <a:ahLst/>
            <a:cxnLst/>
            <a:rect l="l" t="t" r="r" b="b"/>
            <a:pathLst>
              <a:path w="4849368" h="6858000">
                <a:moveTo>
                  <a:pt x="0" y="0"/>
                </a:moveTo>
                <a:lnTo>
                  <a:pt x="4849368" y="0"/>
                </a:lnTo>
                <a:lnTo>
                  <a:pt x="48493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088" y="1313688"/>
            <a:ext cx="10783824" cy="4230624"/>
          </a:xfrm>
          <a:custGeom>
            <a:avLst/>
            <a:gdLst/>
            <a:ahLst/>
            <a:cxnLst/>
            <a:rect l="l" t="t" r="r" b="b"/>
            <a:pathLst>
              <a:path w="10783824" h="4230624">
                <a:moveTo>
                  <a:pt x="0" y="0"/>
                </a:moveTo>
                <a:lnTo>
                  <a:pt x="10783824" y="0"/>
                </a:lnTo>
                <a:lnTo>
                  <a:pt x="10783824" y="4230624"/>
                </a:lnTo>
                <a:lnTo>
                  <a:pt x="0" y="423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8812" y="0"/>
            <a:ext cx="5294376" cy="6858000"/>
          </a:xfrm>
          <a:custGeom>
            <a:avLst/>
            <a:gdLst/>
            <a:ahLst/>
            <a:cxnLst/>
            <a:rect l="l" t="t" r="r" b="b"/>
            <a:pathLst>
              <a:path w="5294376" h="6858000">
                <a:moveTo>
                  <a:pt x="0" y="0"/>
                </a:moveTo>
                <a:lnTo>
                  <a:pt x="5294376" y="0"/>
                </a:lnTo>
                <a:lnTo>
                  <a:pt x="52943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232" y="880872"/>
            <a:ext cx="10809732" cy="5329428"/>
          </a:xfrm>
          <a:custGeom>
            <a:avLst/>
            <a:gdLst/>
            <a:ahLst/>
            <a:cxnLst/>
            <a:rect l="l" t="t" r="r" b="b"/>
            <a:pathLst>
              <a:path w="10809732" h="5329428">
                <a:moveTo>
                  <a:pt x="0" y="0"/>
                </a:moveTo>
                <a:lnTo>
                  <a:pt x="10809732" y="0"/>
                </a:lnTo>
                <a:lnTo>
                  <a:pt x="10809732" y="5329428"/>
                </a:lnTo>
                <a:lnTo>
                  <a:pt x="0" y="532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8036" y="359664"/>
            <a:ext cx="3281172" cy="2153412"/>
          </a:xfrm>
          <a:custGeom>
            <a:avLst/>
            <a:gdLst/>
            <a:ahLst/>
            <a:cxnLst/>
            <a:rect l="l" t="t" r="r" b="b"/>
            <a:pathLst>
              <a:path w="3281172" h="2153412">
                <a:moveTo>
                  <a:pt x="0" y="0"/>
                </a:moveTo>
                <a:lnTo>
                  <a:pt x="3281172" y="0"/>
                </a:lnTo>
                <a:lnTo>
                  <a:pt x="3281172" y="2153412"/>
                </a:lnTo>
                <a:lnTo>
                  <a:pt x="0" y="215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6448"/>
            <a:ext cx="12192000" cy="5785104"/>
          </a:xfrm>
          <a:custGeom>
            <a:avLst/>
            <a:gdLst/>
            <a:ahLst/>
            <a:cxnLst/>
            <a:rect l="l" t="t" r="r" b="b"/>
            <a:pathLst>
              <a:path w="12192000" h="5785104">
                <a:moveTo>
                  <a:pt x="0" y="0"/>
                </a:moveTo>
                <a:lnTo>
                  <a:pt x="12192000" y="0"/>
                </a:lnTo>
                <a:lnTo>
                  <a:pt x="12192000" y="5785104"/>
                </a:lnTo>
                <a:lnTo>
                  <a:pt x="0" y="578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0924" y="591312"/>
            <a:ext cx="1152144" cy="580644"/>
          </a:xfrm>
          <a:custGeom>
            <a:avLst/>
            <a:gdLst/>
            <a:ahLst/>
            <a:cxnLst/>
            <a:rect l="l" t="t" r="r" b="b"/>
            <a:pathLst>
              <a:path w="1152144" h="580644">
                <a:moveTo>
                  <a:pt x="0" y="0"/>
                </a:moveTo>
                <a:lnTo>
                  <a:pt x="1152144" y="0"/>
                </a:lnTo>
                <a:lnTo>
                  <a:pt x="1152144" y="580644"/>
                </a:lnTo>
                <a:lnTo>
                  <a:pt x="0" y="58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696" y="417576"/>
            <a:ext cx="4838700" cy="2086356"/>
          </a:xfrm>
          <a:custGeom>
            <a:avLst/>
            <a:gdLst/>
            <a:ahLst/>
            <a:cxnLst/>
            <a:rect l="l" t="t" r="r" b="b"/>
            <a:pathLst>
              <a:path w="4838700" h="2086356">
                <a:moveTo>
                  <a:pt x="0" y="0"/>
                </a:moveTo>
                <a:lnTo>
                  <a:pt x="4838700" y="0"/>
                </a:lnTo>
                <a:lnTo>
                  <a:pt x="4838700" y="2086356"/>
                </a:lnTo>
                <a:lnTo>
                  <a:pt x="0" y="208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96000" y="0"/>
            <a:ext cx="4799076" cy="6858000"/>
          </a:xfrm>
          <a:custGeom>
            <a:avLst/>
            <a:gdLst/>
            <a:ahLst/>
            <a:cxnLst/>
            <a:rect l="l" t="t" r="r" b="b"/>
            <a:pathLst>
              <a:path w="4799076" h="6858000">
                <a:moveTo>
                  <a:pt x="0" y="0"/>
                </a:moveTo>
                <a:lnTo>
                  <a:pt x="4799076" y="0"/>
                </a:lnTo>
                <a:lnTo>
                  <a:pt x="47990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7404" y="275844"/>
            <a:ext cx="9537192" cy="6306312"/>
          </a:xfrm>
          <a:custGeom>
            <a:avLst/>
            <a:gdLst/>
            <a:ahLst/>
            <a:cxnLst/>
            <a:rect l="l" t="t" r="r" b="b"/>
            <a:pathLst>
              <a:path w="9537192" h="6306312">
                <a:moveTo>
                  <a:pt x="0" y="0"/>
                </a:moveTo>
                <a:lnTo>
                  <a:pt x="9537192" y="0"/>
                </a:lnTo>
                <a:lnTo>
                  <a:pt x="9537192" y="6306312"/>
                </a:lnTo>
                <a:lnTo>
                  <a:pt x="0" y="630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5656"/>
            <a:ext cx="12192000" cy="6266688"/>
          </a:xfrm>
          <a:custGeom>
            <a:avLst/>
            <a:gdLst/>
            <a:ahLst/>
            <a:cxnLst/>
            <a:rect l="l" t="t" r="r" b="b"/>
            <a:pathLst>
              <a:path w="12192000" h="6266688">
                <a:moveTo>
                  <a:pt x="0" y="0"/>
                </a:moveTo>
                <a:lnTo>
                  <a:pt x="12192000" y="0"/>
                </a:lnTo>
                <a:lnTo>
                  <a:pt x="12192000" y="6266688"/>
                </a:lnTo>
                <a:lnTo>
                  <a:pt x="0" y="626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72712" y="2868168"/>
            <a:ext cx="1391412" cy="762000"/>
          </a:xfrm>
          <a:custGeom>
            <a:avLst/>
            <a:gdLst/>
            <a:ahLst/>
            <a:cxnLst/>
            <a:rect l="l" t="t" r="r" b="b"/>
            <a:pathLst>
              <a:path w="1391412" h="762000">
                <a:moveTo>
                  <a:pt x="0" y="0"/>
                </a:moveTo>
                <a:lnTo>
                  <a:pt x="1391412" y="0"/>
                </a:lnTo>
                <a:lnTo>
                  <a:pt x="1391412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44" y="533400"/>
            <a:ext cx="11487912" cy="5791200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324" y="3727704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304" y="335280"/>
            <a:ext cx="7092696" cy="5939028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684" y="0"/>
            <a:ext cx="10390632" cy="6858000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72" y="1004316"/>
            <a:ext cx="5096256" cy="4849368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3492" y="0"/>
            <a:ext cx="6605016" cy="6858000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948" y="0"/>
            <a:ext cx="9976104" cy="6858000"/>
          </a:xfrm>
          <a:custGeom>
            <a:avLst/>
            <a:gdLst/>
            <a:ahLst/>
            <a:cxnLst/>
            <a:rect l="l" t="t" r="r" b="b"/>
            <a:pathLst>
              <a:path w="9976104" h="6858000">
                <a:moveTo>
                  <a:pt x="0" y="0"/>
                </a:moveTo>
                <a:lnTo>
                  <a:pt x="9976104" y="0"/>
                </a:lnTo>
                <a:lnTo>
                  <a:pt x="997610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660" y="3697224"/>
            <a:ext cx="1711452" cy="310896"/>
          </a:xfrm>
          <a:custGeom>
            <a:avLst/>
            <a:gdLst/>
            <a:ahLst/>
            <a:cxnLst/>
            <a:rect l="l" t="t" r="r" b="b"/>
            <a:pathLst>
              <a:path w="1711452" h="310896">
                <a:moveTo>
                  <a:pt x="0" y="0"/>
                </a:moveTo>
                <a:lnTo>
                  <a:pt x="1711452" y="0"/>
                </a:lnTo>
                <a:lnTo>
                  <a:pt x="1711452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744" y="766572"/>
            <a:ext cx="11716512" cy="5324856"/>
          </a:xfrm>
          <a:custGeom>
            <a:avLst/>
            <a:gdLst/>
            <a:ahLst/>
            <a:cxnLst/>
            <a:rect l="l" t="t" r="r" b="b"/>
            <a:pathLst>
              <a:path w="11716512" h="5324856">
                <a:moveTo>
                  <a:pt x="0" y="0"/>
                </a:moveTo>
                <a:lnTo>
                  <a:pt x="11716512" y="0"/>
                </a:lnTo>
                <a:lnTo>
                  <a:pt x="11716512" y="5324856"/>
                </a:lnTo>
                <a:lnTo>
                  <a:pt x="0" y="53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2704" y="3512820"/>
            <a:ext cx="1652016" cy="595884"/>
          </a:xfrm>
          <a:custGeom>
            <a:avLst/>
            <a:gdLst/>
            <a:ahLst/>
            <a:cxnLst/>
            <a:rect l="l" t="t" r="r" b="b"/>
            <a:pathLst>
              <a:path w="1652016" h="595884">
                <a:moveTo>
                  <a:pt x="0" y="0"/>
                </a:moveTo>
                <a:lnTo>
                  <a:pt x="1652016" y="0"/>
                </a:lnTo>
                <a:lnTo>
                  <a:pt x="1652016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2856" y="635508"/>
            <a:ext cx="10686288" cy="5586984"/>
          </a:xfrm>
          <a:custGeom>
            <a:avLst/>
            <a:gdLst/>
            <a:ahLst/>
            <a:cxnLst/>
            <a:rect l="l" t="t" r="r" b="b"/>
            <a:pathLst>
              <a:path w="10686288" h="5586984">
                <a:moveTo>
                  <a:pt x="0" y="0"/>
                </a:moveTo>
                <a:lnTo>
                  <a:pt x="10686288" y="0"/>
                </a:lnTo>
                <a:lnTo>
                  <a:pt x="10686288" y="5586984"/>
                </a:lnTo>
                <a:lnTo>
                  <a:pt x="0" y="558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9724" y="3358896"/>
            <a:ext cx="1466088" cy="495300"/>
          </a:xfrm>
          <a:custGeom>
            <a:avLst/>
            <a:gdLst/>
            <a:ahLst/>
            <a:cxnLst/>
            <a:rect l="l" t="t" r="r" b="b"/>
            <a:pathLst>
              <a:path w="1466088" h="495300">
                <a:moveTo>
                  <a:pt x="0" y="0"/>
                </a:moveTo>
                <a:lnTo>
                  <a:pt x="1466088" y="0"/>
                </a:lnTo>
                <a:lnTo>
                  <a:pt x="1466088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33716" y="5163312"/>
            <a:ext cx="1746504" cy="620268"/>
          </a:xfrm>
          <a:custGeom>
            <a:avLst/>
            <a:gdLst/>
            <a:ahLst/>
            <a:cxnLst/>
            <a:rect l="l" t="t" r="r" b="b"/>
            <a:pathLst>
              <a:path w="1746504" h="620268">
                <a:moveTo>
                  <a:pt x="0" y="0"/>
                </a:moveTo>
                <a:lnTo>
                  <a:pt x="1746504" y="0"/>
                </a:lnTo>
                <a:lnTo>
                  <a:pt x="1746504" y="620268"/>
                </a:lnTo>
                <a:lnTo>
                  <a:pt x="0" y="62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3072" y="1583436"/>
            <a:ext cx="5658612" cy="4029456"/>
          </a:xfrm>
          <a:custGeom>
            <a:avLst/>
            <a:gdLst/>
            <a:ahLst/>
            <a:cxnLst/>
            <a:rect l="l" t="t" r="r" b="b"/>
            <a:pathLst>
              <a:path w="5658612" h="4029456">
                <a:moveTo>
                  <a:pt x="0" y="0"/>
                </a:moveTo>
                <a:lnTo>
                  <a:pt x="5658612" y="0"/>
                </a:lnTo>
                <a:lnTo>
                  <a:pt x="5658612" y="4029456"/>
                </a:lnTo>
                <a:lnTo>
                  <a:pt x="0" y="402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3468" y="1860804"/>
            <a:ext cx="5558028" cy="775716"/>
          </a:xfrm>
          <a:custGeom>
            <a:avLst/>
            <a:gdLst/>
            <a:ahLst/>
            <a:cxnLst/>
            <a:rect l="l" t="t" r="r" b="b"/>
            <a:pathLst>
              <a:path w="5558028" h="775716">
                <a:moveTo>
                  <a:pt x="0" y="0"/>
                </a:moveTo>
                <a:lnTo>
                  <a:pt x="5558028" y="0"/>
                </a:lnTo>
                <a:lnTo>
                  <a:pt x="5558028" y="775716"/>
                </a:lnTo>
                <a:lnTo>
                  <a:pt x="0" y="775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8872"/>
            <a:ext cx="5487924" cy="6620256"/>
          </a:xfrm>
          <a:custGeom>
            <a:avLst/>
            <a:gdLst/>
            <a:ahLst/>
            <a:cxnLst/>
            <a:rect l="l" t="t" r="r" b="b"/>
            <a:pathLst>
              <a:path w="5487924" h="6620256">
                <a:moveTo>
                  <a:pt x="0" y="0"/>
                </a:moveTo>
                <a:lnTo>
                  <a:pt x="5487924" y="0"/>
                </a:lnTo>
                <a:lnTo>
                  <a:pt x="5487924" y="6620256"/>
                </a:lnTo>
                <a:lnTo>
                  <a:pt x="0" y="662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3392" y="0"/>
            <a:ext cx="4471416" cy="6858000"/>
          </a:xfrm>
          <a:custGeom>
            <a:avLst/>
            <a:gdLst/>
            <a:ahLst/>
            <a:cxnLst/>
            <a:rect l="l" t="t" r="r" b="b"/>
            <a:pathLst>
              <a:path w="4471416" h="6858000">
                <a:moveTo>
                  <a:pt x="0" y="0"/>
                </a:moveTo>
                <a:lnTo>
                  <a:pt x="4471416" y="0"/>
                </a:lnTo>
                <a:lnTo>
                  <a:pt x="4471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288" y="2763012"/>
            <a:ext cx="2947416" cy="431292"/>
          </a:xfrm>
          <a:custGeom>
            <a:avLst/>
            <a:gdLst/>
            <a:ahLst/>
            <a:cxnLst/>
            <a:rect l="l" t="t" r="r" b="b"/>
            <a:pathLst>
              <a:path w="2947416" h="431292">
                <a:moveTo>
                  <a:pt x="0" y="0"/>
                </a:moveTo>
                <a:lnTo>
                  <a:pt x="2947416" y="0"/>
                </a:lnTo>
                <a:lnTo>
                  <a:pt x="2947416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80" y="1760220"/>
            <a:ext cx="3799332" cy="431292"/>
          </a:xfrm>
          <a:custGeom>
            <a:avLst/>
            <a:gdLst/>
            <a:ahLst/>
            <a:cxnLst/>
            <a:rect l="l" t="t" r="r" b="b"/>
            <a:pathLst>
              <a:path w="3799332" h="431292">
                <a:moveTo>
                  <a:pt x="0" y="0"/>
                </a:moveTo>
                <a:lnTo>
                  <a:pt x="3799332" y="0"/>
                </a:lnTo>
                <a:lnTo>
                  <a:pt x="3799332" y="431292"/>
                </a:lnTo>
                <a:lnTo>
                  <a:pt x="0" y="4312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85104" y="3410712"/>
            <a:ext cx="4407408" cy="483108"/>
          </a:xfrm>
          <a:custGeom>
            <a:avLst/>
            <a:gdLst/>
            <a:ahLst/>
            <a:cxnLst/>
            <a:rect l="l" t="t" r="r" b="b"/>
            <a:pathLst>
              <a:path w="4407408" h="483108">
                <a:moveTo>
                  <a:pt x="0" y="0"/>
                </a:moveTo>
                <a:lnTo>
                  <a:pt x="4407408" y="0"/>
                </a:lnTo>
                <a:lnTo>
                  <a:pt x="4407408" y="483108"/>
                </a:lnTo>
                <a:lnTo>
                  <a:pt x="0" y="483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792" y="0"/>
            <a:ext cx="10948416" cy="6858000"/>
          </a:xfrm>
          <a:custGeom>
            <a:avLst/>
            <a:gdLst/>
            <a:ahLst/>
            <a:cxnLst/>
            <a:rect l="l" t="t" r="r" b="b"/>
            <a:pathLst>
              <a:path w="10948416" h="6858000">
                <a:moveTo>
                  <a:pt x="0" y="0"/>
                </a:moveTo>
                <a:lnTo>
                  <a:pt x="10948416" y="0"/>
                </a:lnTo>
                <a:lnTo>
                  <a:pt x="109484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3696" y="6280404"/>
            <a:ext cx="915924" cy="432816"/>
          </a:xfrm>
          <a:custGeom>
            <a:avLst/>
            <a:gdLst/>
            <a:ahLst/>
            <a:cxnLst/>
            <a:rect l="l" t="t" r="r" b="b"/>
            <a:pathLst>
              <a:path w="915924" h="432816">
                <a:moveTo>
                  <a:pt x="0" y="0"/>
                </a:moveTo>
                <a:lnTo>
                  <a:pt x="915924" y="0"/>
                </a:lnTo>
                <a:lnTo>
                  <a:pt x="915924" y="432816"/>
                </a:lnTo>
                <a:lnTo>
                  <a:pt x="0" y="432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2612" y="198120"/>
            <a:ext cx="4012692" cy="5384292"/>
          </a:xfrm>
          <a:custGeom>
            <a:avLst/>
            <a:gdLst/>
            <a:ahLst/>
            <a:cxnLst/>
            <a:rect l="l" t="t" r="r" b="b"/>
            <a:pathLst>
              <a:path w="4012692" h="5384292">
                <a:moveTo>
                  <a:pt x="0" y="0"/>
                </a:moveTo>
                <a:lnTo>
                  <a:pt x="4012692" y="0"/>
                </a:lnTo>
                <a:lnTo>
                  <a:pt x="4012692" y="5384292"/>
                </a:lnTo>
                <a:lnTo>
                  <a:pt x="0" y="538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316" y="0"/>
            <a:ext cx="10945368" cy="6858000"/>
          </a:xfrm>
          <a:custGeom>
            <a:avLst/>
            <a:gdLst/>
            <a:ahLst/>
            <a:cxnLst/>
            <a:rect l="l" t="t" r="r" b="b"/>
            <a:pathLst>
              <a:path w="10945368" h="6858000">
                <a:moveTo>
                  <a:pt x="0" y="0"/>
                </a:moveTo>
                <a:lnTo>
                  <a:pt x="10945368" y="0"/>
                </a:lnTo>
                <a:lnTo>
                  <a:pt x="109453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1260" y="304800"/>
            <a:ext cx="7269480" cy="6248400"/>
          </a:xfrm>
          <a:custGeom>
            <a:avLst/>
            <a:gdLst/>
            <a:ahLst/>
            <a:cxnLst/>
            <a:rect l="l" t="t" r="r" b="b"/>
            <a:pathLst>
              <a:path w="7269480" h="6248400">
                <a:moveTo>
                  <a:pt x="0" y="0"/>
                </a:moveTo>
                <a:lnTo>
                  <a:pt x="7269480" y="0"/>
                </a:lnTo>
                <a:lnTo>
                  <a:pt x="726948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5116" y="5785104"/>
            <a:ext cx="1098804" cy="531876"/>
          </a:xfrm>
          <a:custGeom>
            <a:avLst/>
            <a:gdLst/>
            <a:ahLst/>
            <a:cxnLst/>
            <a:rect l="l" t="t" r="r" b="b"/>
            <a:pathLst>
              <a:path w="1098804" h="531876">
                <a:moveTo>
                  <a:pt x="0" y="0"/>
                </a:moveTo>
                <a:lnTo>
                  <a:pt x="1098804" y="0"/>
                </a:lnTo>
                <a:lnTo>
                  <a:pt x="1098804" y="531876"/>
                </a:lnTo>
                <a:lnTo>
                  <a:pt x="0" y="531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5992" y="0"/>
            <a:ext cx="4700016" cy="6858000"/>
          </a:xfrm>
          <a:custGeom>
            <a:avLst/>
            <a:gdLst/>
            <a:ahLst/>
            <a:cxnLst/>
            <a:rect l="l" t="t" r="r" b="b"/>
            <a:pathLst>
              <a:path w="4700016" h="6858000">
                <a:moveTo>
                  <a:pt x="0" y="0"/>
                </a:moveTo>
                <a:lnTo>
                  <a:pt x="4700016" y="0"/>
                </a:lnTo>
                <a:lnTo>
                  <a:pt x="4700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8288" y="5327904"/>
            <a:ext cx="4459224" cy="902208"/>
          </a:xfrm>
          <a:custGeom>
            <a:avLst/>
            <a:gdLst/>
            <a:ahLst/>
            <a:cxnLst/>
            <a:rect l="l" t="t" r="r" b="b"/>
            <a:pathLst>
              <a:path w="4459224" h="902208">
                <a:moveTo>
                  <a:pt x="0" y="0"/>
                </a:moveTo>
                <a:lnTo>
                  <a:pt x="4459224" y="0"/>
                </a:lnTo>
                <a:lnTo>
                  <a:pt x="4459224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028" y="4311396"/>
            <a:ext cx="5800344" cy="2191512"/>
          </a:xfrm>
          <a:custGeom>
            <a:avLst/>
            <a:gdLst/>
            <a:ahLst/>
            <a:cxnLst/>
            <a:rect l="l" t="t" r="r" b="b"/>
            <a:pathLst>
              <a:path w="5800344" h="2191512">
                <a:moveTo>
                  <a:pt x="0" y="0"/>
                </a:moveTo>
                <a:lnTo>
                  <a:pt x="5800344" y="0"/>
                </a:lnTo>
                <a:lnTo>
                  <a:pt x="5800344" y="2191512"/>
                </a:lnTo>
                <a:lnTo>
                  <a:pt x="0" y="21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496" y="0"/>
            <a:ext cx="10035540" cy="3226308"/>
          </a:xfrm>
          <a:custGeom>
            <a:avLst/>
            <a:gdLst/>
            <a:ahLst/>
            <a:cxnLst/>
            <a:rect l="l" t="t" r="r" b="b"/>
            <a:pathLst>
              <a:path w="10035540" h="3226308">
                <a:moveTo>
                  <a:pt x="0" y="0"/>
                </a:moveTo>
                <a:lnTo>
                  <a:pt x="10035540" y="0"/>
                </a:lnTo>
                <a:lnTo>
                  <a:pt x="10035540" y="3226308"/>
                </a:lnTo>
                <a:lnTo>
                  <a:pt x="0" y="32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0496" y="3342132"/>
            <a:ext cx="4771644" cy="3515868"/>
          </a:xfrm>
          <a:custGeom>
            <a:avLst/>
            <a:gdLst/>
            <a:ahLst/>
            <a:cxnLst/>
            <a:rect l="l" t="t" r="r" b="b"/>
            <a:pathLst>
              <a:path w="4771644" h="3515868">
                <a:moveTo>
                  <a:pt x="0" y="0"/>
                </a:moveTo>
                <a:lnTo>
                  <a:pt x="4771644" y="0"/>
                </a:lnTo>
                <a:lnTo>
                  <a:pt x="4771644" y="3515868"/>
                </a:lnTo>
                <a:lnTo>
                  <a:pt x="0" y="351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592" y="0"/>
            <a:ext cx="8814816" cy="6858000"/>
          </a:xfrm>
          <a:custGeom>
            <a:avLst/>
            <a:gdLst/>
            <a:ahLst/>
            <a:cxnLst/>
            <a:rect l="l" t="t" r="r" b="b"/>
            <a:pathLst>
              <a:path w="8814816" h="6858000">
                <a:moveTo>
                  <a:pt x="0" y="0"/>
                </a:moveTo>
                <a:lnTo>
                  <a:pt x="8814816" y="0"/>
                </a:lnTo>
                <a:lnTo>
                  <a:pt x="88148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7488" y="6242304"/>
            <a:ext cx="1094232" cy="445008"/>
          </a:xfrm>
          <a:custGeom>
            <a:avLst/>
            <a:gdLst/>
            <a:ahLst/>
            <a:cxnLst/>
            <a:rect l="l" t="t" r="r" b="b"/>
            <a:pathLst>
              <a:path w="1094232" h="445008">
                <a:moveTo>
                  <a:pt x="0" y="0"/>
                </a:moveTo>
                <a:lnTo>
                  <a:pt x="1094232" y="0"/>
                </a:lnTo>
                <a:lnTo>
                  <a:pt x="1094232" y="445008"/>
                </a:lnTo>
                <a:lnTo>
                  <a:pt x="0" y="4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068"/>
            <a:ext cx="12192000" cy="6531864"/>
          </a:xfrm>
          <a:custGeom>
            <a:avLst/>
            <a:gdLst/>
            <a:ahLst/>
            <a:cxnLst/>
            <a:rect l="l" t="t" r="r" b="b"/>
            <a:pathLst>
              <a:path w="12192000" h="6531864">
                <a:moveTo>
                  <a:pt x="0" y="0"/>
                </a:moveTo>
                <a:lnTo>
                  <a:pt x="12192000" y="0"/>
                </a:lnTo>
                <a:lnTo>
                  <a:pt x="12192000" y="6531864"/>
                </a:lnTo>
                <a:lnTo>
                  <a:pt x="0" y="65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58368"/>
            <a:ext cx="12192000" cy="5541264"/>
          </a:xfrm>
          <a:custGeom>
            <a:avLst/>
            <a:gdLst/>
            <a:ahLst/>
            <a:cxnLst/>
            <a:rect l="l" t="t" r="r" b="b"/>
            <a:pathLst>
              <a:path w="12192000" h="5541264">
                <a:moveTo>
                  <a:pt x="0" y="0"/>
                </a:moveTo>
                <a:lnTo>
                  <a:pt x="12192000" y="0"/>
                </a:lnTo>
                <a:lnTo>
                  <a:pt x="12192000" y="5541264"/>
                </a:lnTo>
                <a:lnTo>
                  <a:pt x="0" y="554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918716" y="519684"/>
            <a:ext cx="8127492" cy="5818632"/>
            <a:chOff x="0" y="0"/>
            <a:chExt cx="10836656" cy="77581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6656" cy="7758176"/>
            </a:xfrm>
            <a:custGeom>
              <a:avLst/>
              <a:gdLst/>
              <a:ahLst/>
              <a:cxnLst/>
              <a:rect l="l" t="t" r="r" b="b"/>
              <a:pathLst>
                <a:path w="10836656" h="7758176">
                  <a:moveTo>
                    <a:pt x="5418201" y="0"/>
                  </a:moveTo>
                  <a:lnTo>
                    <a:pt x="0" y="0"/>
                  </a:lnTo>
                  <a:lnTo>
                    <a:pt x="0" y="7758176"/>
                  </a:lnTo>
                  <a:lnTo>
                    <a:pt x="10836656" y="7758176"/>
                  </a:lnTo>
                  <a:lnTo>
                    <a:pt x="10836656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0876"/>
            <a:ext cx="12192000" cy="6556248"/>
          </a:xfrm>
          <a:custGeom>
            <a:avLst/>
            <a:gdLst/>
            <a:ahLst/>
            <a:cxnLst/>
            <a:rect l="l" t="t" r="r" b="b"/>
            <a:pathLst>
              <a:path w="12192000" h="6556248">
                <a:moveTo>
                  <a:pt x="0" y="0"/>
                </a:moveTo>
                <a:lnTo>
                  <a:pt x="12192000" y="0"/>
                </a:lnTo>
                <a:lnTo>
                  <a:pt x="12192000" y="6556248"/>
                </a:lnTo>
                <a:lnTo>
                  <a:pt x="0" y="655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0876"/>
            <a:ext cx="12192000" cy="6556248"/>
          </a:xfrm>
          <a:custGeom>
            <a:avLst/>
            <a:gdLst/>
            <a:ahLst/>
            <a:cxnLst/>
            <a:rect l="l" t="t" r="r" b="b"/>
            <a:pathLst>
              <a:path w="12192000" h="6556248">
                <a:moveTo>
                  <a:pt x="0" y="0"/>
                </a:moveTo>
                <a:lnTo>
                  <a:pt x="12192000" y="0"/>
                </a:lnTo>
                <a:lnTo>
                  <a:pt x="12192000" y="6556248"/>
                </a:lnTo>
                <a:lnTo>
                  <a:pt x="0" y="655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</Words>
  <Application>Microsoft Office PowerPoint</Application>
  <PresentationFormat>와이드스크린</PresentationFormat>
  <Paragraphs>7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Arial</vt:lpstr>
      <vt:lpstr>Calibri (MS)</vt:lpstr>
      <vt:lpstr>휴먼둥근헤드라인</vt:lpstr>
      <vt:lpstr>Arial Black</vt:lpstr>
      <vt:lpstr>IBM Plex Sans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(장안선교수)커서,파이어베이스 웹사이트제작.pdf</dc:title>
  <cp:lastModifiedBy>정태군</cp:lastModifiedBy>
  <cp:revision>2</cp:revision>
  <dcterms:created xsi:type="dcterms:W3CDTF">2006-08-16T00:00:00Z</dcterms:created>
  <dcterms:modified xsi:type="dcterms:W3CDTF">2025-07-11T00:32:16Z</dcterms:modified>
  <dc:identifier>DAGswJkYl6s</dc:identifier>
</cp:coreProperties>
</file>